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67" r:id="rId6"/>
    <p:sldId id="265" r:id="rId7"/>
    <p:sldId id="266" r:id="rId8"/>
    <p:sldId id="264" r:id="rId9"/>
    <p:sldId id="269" r:id="rId10"/>
    <p:sldId id="270" r:id="rId11"/>
    <p:sldId id="271" r:id="rId12"/>
    <p:sldId id="272" r:id="rId13"/>
    <p:sldId id="273" r:id="rId14"/>
    <p:sldId id="274" r:id="rId15"/>
    <p:sldId id="256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B15839-C63D-4FA9-91AE-89C879ED74F4}" v="40" dt="2019-09-23T14:23:23.6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e364d0b9-009e-4116-b78a-a86aed516e71" providerId="ADAL" clId="{38E7E050-78FA-4188-8EAA-253AC2A175D8}"/>
    <pc:docChg chg="undo custSel addSld delSld modSld">
      <pc:chgData name="Stijn Weijermars" userId="e364d0b9-009e-4116-b78a-a86aed516e71" providerId="ADAL" clId="{38E7E050-78FA-4188-8EAA-253AC2A175D8}" dt="2019-09-23T11:44:27.214" v="274" actId="20577"/>
      <pc:docMkLst>
        <pc:docMk/>
      </pc:docMkLst>
      <pc:sldChg chg="modSp">
        <pc:chgData name="Stijn Weijermars" userId="e364d0b9-009e-4116-b78a-a86aed516e71" providerId="ADAL" clId="{38E7E050-78FA-4188-8EAA-253AC2A175D8}" dt="2019-09-23T11:17:47.647" v="77" actId="20577"/>
        <pc:sldMkLst>
          <pc:docMk/>
          <pc:sldMk cId="1461493698" sldId="257"/>
        </pc:sldMkLst>
        <pc:spChg chg="mod">
          <ac:chgData name="Stijn Weijermars" userId="e364d0b9-009e-4116-b78a-a86aed516e71" providerId="ADAL" clId="{38E7E050-78FA-4188-8EAA-253AC2A175D8}" dt="2019-09-23T11:17:47.647" v="77" actId="20577"/>
          <ac:spMkLst>
            <pc:docMk/>
            <pc:sldMk cId="1461493698" sldId="257"/>
            <ac:spMk id="3" creationId="{00000000-0000-0000-0000-000000000000}"/>
          </ac:spMkLst>
        </pc:spChg>
      </pc:sldChg>
      <pc:sldChg chg="del">
        <pc:chgData name="Stijn Weijermars" userId="e364d0b9-009e-4116-b78a-a86aed516e71" providerId="ADAL" clId="{38E7E050-78FA-4188-8EAA-253AC2A175D8}" dt="2019-09-23T11:31:15.245" v="84" actId="2696"/>
        <pc:sldMkLst>
          <pc:docMk/>
          <pc:sldMk cId="1556774682" sldId="260"/>
        </pc:sldMkLst>
      </pc:sldChg>
      <pc:sldChg chg="del">
        <pc:chgData name="Stijn Weijermars" userId="e364d0b9-009e-4116-b78a-a86aed516e71" providerId="ADAL" clId="{38E7E050-78FA-4188-8EAA-253AC2A175D8}" dt="2019-09-23T11:31:15.827" v="85" actId="2696"/>
        <pc:sldMkLst>
          <pc:docMk/>
          <pc:sldMk cId="3298928991" sldId="261"/>
        </pc:sldMkLst>
      </pc:sldChg>
      <pc:sldChg chg="del">
        <pc:chgData name="Stijn Weijermars" userId="e364d0b9-009e-4116-b78a-a86aed516e71" providerId="ADAL" clId="{38E7E050-78FA-4188-8EAA-253AC2A175D8}" dt="2019-09-23T11:31:16.594" v="86" actId="2696"/>
        <pc:sldMkLst>
          <pc:docMk/>
          <pc:sldMk cId="3386715360" sldId="262"/>
        </pc:sldMkLst>
      </pc:sldChg>
      <pc:sldChg chg="del">
        <pc:chgData name="Stijn Weijermars" userId="e364d0b9-009e-4116-b78a-a86aed516e71" providerId="ADAL" clId="{38E7E050-78FA-4188-8EAA-253AC2A175D8}" dt="2019-09-23T11:31:17.550" v="87" actId="2696"/>
        <pc:sldMkLst>
          <pc:docMk/>
          <pc:sldMk cId="517123008" sldId="263"/>
        </pc:sldMkLst>
      </pc:sldChg>
      <pc:sldChg chg="addSp delSp modSp modAnim">
        <pc:chgData name="Stijn Weijermars" userId="e364d0b9-009e-4116-b78a-a86aed516e71" providerId="ADAL" clId="{38E7E050-78FA-4188-8EAA-253AC2A175D8}" dt="2019-09-23T11:38:21.561" v="130"/>
        <pc:sldMkLst>
          <pc:docMk/>
          <pc:sldMk cId="2071582039" sldId="264"/>
        </pc:sldMkLst>
        <pc:spChg chg="add mod">
          <ac:chgData name="Stijn Weijermars" userId="e364d0b9-009e-4116-b78a-a86aed516e71" providerId="ADAL" clId="{38E7E050-78FA-4188-8EAA-253AC2A175D8}" dt="2019-09-23T11:34:57.453" v="128" actId="20577"/>
          <ac:spMkLst>
            <pc:docMk/>
            <pc:sldMk cId="2071582039" sldId="264"/>
            <ac:spMk id="5" creationId="{50C3AA5B-1928-4FBD-81E5-08AA0AEBF69B}"/>
          </ac:spMkLst>
        </pc:spChg>
        <pc:picChg chg="add del mod">
          <ac:chgData name="Stijn Weijermars" userId="e364d0b9-009e-4116-b78a-a86aed516e71" providerId="ADAL" clId="{38E7E050-78FA-4188-8EAA-253AC2A175D8}" dt="2019-09-23T11:34:45.777" v="121" actId="478"/>
          <ac:picMkLst>
            <pc:docMk/>
            <pc:sldMk cId="2071582039" sldId="264"/>
            <ac:picMk id="3" creationId="{42657247-0EBD-4CB7-9991-51EF260AFB70}"/>
          </ac:picMkLst>
        </pc:picChg>
      </pc:sldChg>
      <pc:sldChg chg="modSp add del">
        <pc:chgData name="Stijn Weijermars" userId="e364d0b9-009e-4116-b78a-a86aed516e71" providerId="ADAL" clId="{38E7E050-78FA-4188-8EAA-253AC2A175D8}" dt="2019-09-23T11:31:31.687" v="90" actId="207"/>
        <pc:sldMkLst>
          <pc:docMk/>
          <pc:sldMk cId="392836130" sldId="265"/>
        </pc:sldMkLst>
        <pc:spChg chg="mod">
          <ac:chgData name="Stijn Weijermars" userId="e364d0b9-009e-4116-b78a-a86aed516e71" providerId="ADAL" clId="{38E7E050-78FA-4188-8EAA-253AC2A175D8}" dt="2019-09-23T11:31:31.687" v="90" actId="207"/>
          <ac:spMkLst>
            <pc:docMk/>
            <pc:sldMk cId="392836130" sldId="265"/>
            <ac:spMk id="6" creationId="{66B3E312-1A68-469E-95D2-0097EB8FB3C4}"/>
          </ac:spMkLst>
        </pc:spChg>
      </pc:sldChg>
      <pc:sldChg chg="addSp delSp modSp modAnim">
        <pc:chgData name="Stijn Weijermars" userId="e364d0b9-009e-4116-b78a-a86aed516e71" providerId="ADAL" clId="{38E7E050-78FA-4188-8EAA-253AC2A175D8}" dt="2019-09-23T11:38:35.325" v="131"/>
        <pc:sldMkLst>
          <pc:docMk/>
          <pc:sldMk cId="1578208669" sldId="266"/>
        </pc:sldMkLst>
        <pc:spChg chg="mod">
          <ac:chgData name="Stijn Weijermars" userId="e364d0b9-009e-4116-b78a-a86aed516e71" providerId="ADAL" clId="{38E7E050-78FA-4188-8EAA-253AC2A175D8}" dt="2019-09-23T11:31:49.058" v="91" actId="207"/>
          <ac:spMkLst>
            <pc:docMk/>
            <pc:sldMk cId="1578208669" sldId="266"/>
            <ac:spMk id="2" creationId="{4AF533F3-CE05-44A5-9AF7-748B8174CAF9}"/>
          </ac:spMkLst>
        </pc:spChg>
        <pc:spChg chg="add mod">
          <ac:chgData name="Stijn Weijermars" userId="e364d0b9-009e-4116-b78a-a86aed516e71" providerId="ADAL" clId="{38E7E050-78FA-4188-8EAA-253AC2A175D8}" dt="2019-09-23T11:33:32.109" v="115" actId="207"/>
          <ac:spMkLst>
            <pc:docMk/>
            <pc:sldMk cId="1578208669" sldId="266"/>
            <ac:spMk id="4" creationId="{6F98BBBF-E81B-46BF-BC33-081F1D55613E}"/>
          </ac:spMkLst>
        </pc:spChg>
        <pc:picChg chg="del">
          <ac:chgData name="Stijn Weijermars" userId="e364d0b9-009e-4116-b78a-a86aed516e71" providerId="ADAL" clId="{38E7E050-78FA-4188-8EAA-253AC2A175D8}" dt="2019-09-23T11:32:08.374" v="92"/>
          <ac:picMkLst>
            <pc:docMk/>
            <pc:sldMk cId="1578208669" sldId="266"/>
            <ac:picMk id="3" creationId="{9DA7905C-900D-45B9-9F5A-80C070F3A4F4}"/>
          </ac:picMkLst>
        </pc:picChg>
      </pc:sldChg>
      <pc:sldChg chg="addSp delSp modSp">
        <pc:chgData name="Stijn Weijermars" userId="e364d0b9-009e-4116-b78a-a86aed516e71" providerId="ADAL" clId="{38E7E050-78FA-4188-8EAA-253AC2A175D8}" dt="2019-09-23T11:30:49.150" v="83"/>
        <pc:sldMkLst>
          <pc:docMk/>
          <pc:sldMk cId="4106804809" sldId="267"/>
        </pc:sldMkLst>
        <pc:spChg chg="mod">
          <ac:chgData name="Stijn Weijermars" userId="e364d0b9-009e-4116-b78a-a86aed516e71" providerId="ADAL" clId="{38E7E050-78FA-4188-8EAA-253AC2A175D8}" dt="2019-09-23T11:30:49.150" v="83"/>
          <ac:spMkLst>
            <pc:docMk/>
            <pc:sldMk cId="4106804809" sldId="267"/>
            <ac:spMk id="3" creationId="{7489BB6B-86C3-47F9-8CE7-EACA96F7B23D}"/>
          </ac:spMkLst>
        </pc:spChg>
        <pc:picChg chg="add mod modCrop">
          <ac:chgData name="Stijn Weijermars" userId="e364d0b9-009e-4116-b78a-a86aed516e71" providerId="ADAL" clId="{38E7E050-78FA-4188-8EAA-253AC2A175D8}" dt="2019-09-23T11:30:14.232" v="81" actId="732"/>
          <ac:picMkLst>
            <pc:docMk/>
            <pc:sldMk cId="4106804809" sldId="267"/>
            <ac:picMk id="2" creationId="{956CC35D-A88A-4EC3-9F2A-90F6D14CFC07}"/>
          </ac:picMkLst>
        </pc:picChg>
        <pc:picChg chg="del mod">
          <ac:chgData name="Stijn Weijermars" userId="e364d0b9-009e-4116-b78a-a86aed516e71" providerId="ADAL" clId="{38E7E050-78FA-4188-8EAA-253AC2A175D8}" dt="2019-09-23T11:30:23.170" v="82" actId="478"/>
          <ac:picMkLst>
            <pc:docMk/>
            <pc:sldMk cId="4106804809" sldId="267"/>
            <ac:picMk id="4" creationId="{0A9F119E-26C5-430C-BBD9-DA06003E3F9B}"/>
          </ac:picMkLst>
        </pc:picChg>
      </pc:sldChg>
      <pc:sldChg chg="modSp add">
        <pc:chgData name="Stijn Weijermars" userId="e364d0b9-009e-4116-b78a-a86aed516e71" providerId="ADAL" clId="{38E7E050-78FA-4188-8EAA-253AC2A175D8}" dt="2019-09-23T11:44:27.214" v="274" actId="20577"/>
        <pc:sldMkLst>
          <pc:docMk/>
          <pc:sldMk cId="2292132231" sldId="269"/>
        </pc:sldMkLst>
        <pc:spChg chg="mod">
          <ac:chgData name="Stijn Weijermars" userId="e364d0b9-009e-4116-b78a-a86aed516e71" providerId="ADAL" clId="{38E7E050-78FA-4188-8EAA-253AC2A175D8}" dt="2019-09-23T11:44:27.214" v="274" actId="20577"/>
          <ac:spMkLst>
            <pc:docMk/>
            <pc:sldMk cId="2292132231" sldId="269"/>
            <ac:spMk id="2" creationId="{03C9AE48-7990-4AA1-860D-F9DB58083FB1}"/>
          </ac:spMkLst>
        </pc:spChg>
        <pc:spChg chg="mod">
          <ac:chgData name="Stijn Weijermars" userId="e364d0b9-009e-4116-b78a-a86aed516e71" providerId="ADAL" clId="{38E7E050-78FA-4188-8EAA-253AC2A175D8}" dt="2019-09-23T11:44:07.461" v="248" actId="20577"/>
          <ac:spMkLst>
            <pc:docMk/>
            <pc:sldMk cId="2292132231" sldId="269"/>
            <ac:spMk id="3" creationId="{C00E7129-6AB5-4EAF-9CB6-9E779B3F4041}"/>
          </ac:spMkLst>
        </pc:spChg>
      </pc:sldChg>
    </pc:docChg>
  </pc:docChgLst>
  <pc:docChgLst>
    <pc:chgData name="Stijn Weijermars" userId="e364d0b9-009e-4116-b78a-a86aed516e71" providerId="ADAL" clId="{BDB15839-C63D-4FA9-91AE-89C879ED74F4}"/>
    <pc:docChg chg="undo custSel mod addSld delSld modSld">
      <pc:chgData name="Stijn Weijermars" userId="e364d0b9-009e-4116-b78a-a86aed516e71" providerId="ADAL" clId="{BDB15839-C63D-4FA9-91AE-89C879ED74F4}" dt="2019-09-23T14:23:32.835" v="635" actId="2696"/>
      <pc:docMkLst>
        <pc:docMk/>
      </pc:docMkLst>
      <pc:sldChg chg="addSp delSp modSp del">
        <pc:chgData name="Stijn Weijermars" userId="e364d0b9-009e-4116-b78a-a86aed516e71" providerId="ADAL" clId="{BDB15839-C63D-4FA9-91AE-89C879ED74F4}" dt="2019-09-23T14:23:32.835" v="635" actId="2696"/>
        <pc:sldMkLst>
          <pc:docMk/>
          <pc:sldMk cId="3069383143" sldId="268"/>
        </pc:sldMkLst>
        <pc:spChg chg="del mod">
          <ac:chgData name="Stijn Weijermars" userId="e364d0b9-009e-4116-b78a-a86aed516e71" providerId="ADAL" clId="{BDB15839-C63D-4FA9-91AE-89C879ED74F4}" dt="2019-09-23T14:16:47.286" v="631" actId="478"/>
          <ac:spMkLst>
            <pc:docMk/>
            <pc:sldMk cId="3069383143" sldId="268"/>
            <ac:spMk id="2" creationId="{D3E410C2-1CA6-47C3-AA94-2FEB13C192CB}"/>
          </ac:spMkLst>
        </pc:spChg>
        <pc:spChg chg="del mod">
          <ac:chgData name="Stijn Weijermars" userId="e364d0b9-009e-4116-b78a-a86aed516e71" providerId="ADAL" clId="{BDB15839-C63D-4FA9-91AE-89C879ED74F4}" dt="2019-09-23T14:16:44.266" v="630" actId="478"/>
          <ac:spMkLst>
            <pc:docMk/>
            <pc:sldMk cId="3069383143" sldId="268"/>
            <ac:spMk id="3" creationId="{74EC0E6C-1930-4A1F-B181-CC88CB0F5B81}"/>
          </ac:spMkLst>
        </pc:spChg>
        <pc:spChg chg="add del mod">
          <ac:chgData name="Stijn Weijermars" userId="e364d0b9-009e-4116-b78a-a86aed516e71" providerId="ADAL" clId="{BDB15839-C63D-4FA9-91AE-89C879ED74F4}" dt="2019-09-23T14:16:53.860" v="633" actId="478"/>
          <ac:spMkLst>
            <pc:docMk/>
            <pc:sldMk cId="3069383143" sldId="268"/>
            <ac:spMk id="8" creationId="{4F409DEA-596C-4220-B4DC-057914386B65}"/>
          </ac:spMkLst>
        </pc:spChg>
        <pc:spChg chg="add del mod">
          <ac:chgData name="Stijn Weijermars" userId="e364d0b9-009e-4116-b78a-a86aed516e71" providerId="ADAL" clId="{BDB15839-C63D-4FA9-91AE-89C879ED74F4}" dt="2019-09-23T14:16:49.934" v="632" actId="478"/>
          <ac:spMkLst>
            <pc:docMk/>
            <pc:sldMk cId="3069383143" sldId="268"/>
            <ac:spMk id="11" creationId="{57F674F4-C5AD-4994-A7B8-2AB4437FC69E}"/>
          </ac:spMkLst>
        </pc:spChg>
        <pc:picChg chg="add del">
          <ac:chgData name="Stijn Weijermars" userId="e364d0b9-009e-4116-b78a-a86aed516e71" providerId="ADAL" clId="{BDB15839-C63D-4FA9-91AE-89C879ED74F4}" dt="2019-09-23T14:14:02.951" v="546" actId="478"/>
          <ac:picMkLst>
            <pc:docMk/>
            <pc:sldMk cId="3069383143" sldId="268"/>
            <ac:picMk id="4" creationId="{05105EBF-38B9-4513-9389-411F63127455}"/>
          </ac:picMkLst>
        </pc:picChg>
        <pc:picChg chg="add del mod modCrop">
          <ac:chgData name="Stijn Weijermars" userId="e364d0b9-009e-4116-b78a-a86aed516e71" providerId="ADAL" clId="{BDB15839-C63D-4FA9-91AE-89C879ED74F4}" dt="2019-09-23T14:14:50.891" v="552"/>
          <ac:picMkLst>
            <pc:docMk/>
            <pc:sldMk cId="3069383143" sldId="268"/>
            <ac:picMk id="5" creationId="{EE848B07-C923-4E47-8CD6-E665F5D18668}"/>
          </ac:picMkLst>
        </pc:picChg>
        <pc:picChg chg="del">
          <ac:chgData name="Stijn Weijermars" userId="e364d0b9-009e-4116-b78a-a86aed516e71" providerId="ADAL" clId="{BDB15839-C63D-4FA9-91AE-89C879ED74F4}" dt="2019-09-23T14:17:01.995" v="634" actId="478"/>
          <ac:picMkLst>
            <pc:docMk/>
            <pc:sldMk cId="3069383143" sldId="268"/>
            <ac:picMk id="7" creationId="{C7974C78-F7F0-4D41-893C-54AF8B7BFB7A}"/>
          </ac:picMkLst>
        </pc:picChg>
      </pc:sldChg>
      <pc:sldChg chg="addSp delSp modSp">
        <pc:chgData name="Stijn Weijermars" userId="e364d0b9-009e-4116-b78a-a86aed516e71" providerId="ADAL" clId="{BDB15839-C63D-4FA9-91AE-89C879ED74F4}" dt="2019-09-23T12:59:20.546" v="5"/>
        <pc:sldMkLst>
          <pc:docMk/>
          <pc:sldMk cId="2292132231" sldId="269"/>
        </pc:sldMkLst>
        <pc:spChg chg="mod">
          <ac:chgData name="Stijn Weijermars" userId="e364d0b9-009e-4116-b78a-a86aed516e71" providerId="ADAL" clId="{BDB15839-C63D-4FA9-91AE-89C879ED74F4}" dt="2019-09-23T12:56:40.622" v="1" actId="20577"/>
          <ac:spMkLst>
            <pc:docMk/>
            <pc:sldMk cId="2292132231" sldId="269"/>
            <ac:spMk id="2" creationId="{03C9AE48-7990-4AA1-860D-F9DB58083FB1}"/>
          </ac:spMkLst>
        </pc:spChg>
        <pc:spChg chg="del">
          <ac:chgData name="Stijn Weijermars" userId="e364d0b9-009e-4116-b78a-a86aed516e71" providerId="ADAL" clId="{BDB15839-C63D-4FA9-91AE-89C879ED74F4}" dt="2019-09-23T12:58:25.261" v="2"/>
          <ac:spMkLst>
            <pc:docMk/>
            <pc:sldMk cId="2292132231" sldId="269"/>
            <ac:spMk id="4" creationId="{699DEA59-E3FD-4A2F-B92B-5D4F7630122D}"/>
          </ac:spMkLst>
        </pc:spChg>
        <pc:picChg chg="add mod">
          <ac:chgData name="Stijn Weijermars" userId="e364d0b9-009e-4116-b78a-a86aed516e71" providerId="ADAL" clId="{BDB15839-C63D-4FA9-91AE-89C879ED74F4}" dt="2019-09-23T12:59:02.813" v="4" actId="14100"/>
          <ac:picMkLst>
            <pc:docMk/>
            <pc:sldMk cId="2292132231" sldId="269"/>
            <ac:picMk id="5" creationId="{10D60B7A-10C2-46EC-95DE-C94830DC322B}"/>
          </ac:picMkLst>
        </pc:picChg>
        <pc:picChg chg="del">
          <ac:chgData name="Stijn Weijermars" userId="e364d0b9-009e-4116-b78a-a86aed516e71" providerId="ADAL" clId="{BDB15839-C63D-4FA9-91AE-89C879ED74F4}" dt="2019-09-23T12:59:20.546" v="5"/>
          <ac:picMkLst>
            <pc:docMk/>
            <pc:sldMk cId="2292132231" sldId="269"/>
            <ac:picMk id="6" creationId="{F5BA3C9D-9859-4263-B925-C841303EF244}"/>
          </ac:picMkLst>
        </pc:picChg>
      </pc:sldChg>
      <pc:sldChg chg="addSp delSp modSp add mod setBg">
        <pc:chgData name="Stijn Weijermars" userId="e364d0b9-009e-4116-b78a-a86aed516e71" providerId="ADAL" clId="{BDB15839-C63D-4FA9-91AE-89C879ED74F4}" dt="2019-09-23T14:09:26.323" v="458" actId="20577"/>
        <pc:sldMkLst>
          <pc:docMk/>
          <pc:sldMk cId="4083144690" sldId="270"/>
        </pc:sldMkLst>
        <pc:spChg chg="mod">
          <ac:chgData name="Stijn Weijermars" userId="e364d0b9-009e-4116-b78a-a86aed516e71" providerId="ADAL" clId="{BDB15839-C63D-4FA9-91AE-89C879ED74F4}" dt="2019-09-23T13:03:23.533" v="128" actId="26606"/>
          <ac:spMkLst>
            <pc:docMk/>
            <pc:sldMk cId="4083144690" sldId="270"/>
            <ac:spMk id="2" creationId="{03C9AE48-7990-4AA1-860D-F9DB58083FB1}"/>
          </ac:spMkLst>
        </pc:spChg>
        <pc:spChg chg="del">
          <ac:chgData name="Stijn Weijermars" userId="e364d0b9-009e-4116-b78a-a86aed516e71" providerId="ADAL" clId="{BDB15839-C63D-4FA9-91AE-89C879ED74F4}" dt="2019-09-23T12:59:46.391" v="8" actId="478"/>
          <ac:spMkLst>
            <pc:docMk/>
            <pc:sldMk cId="4083144690" sldId="270"/>
            <ac:spMk id="3" creationId="{C00E7129-6AB5-4EAF-9CB6-9E779B3F4041}"/>
          </ac:spMkLst>
        </pc:spChg>
        <pc:spChg chg="add mod">
          <ac:chgData name="Stijn Weijermars" userId="e364d0b9-009e-4116-b78a-a86aed516e71" providerId="ADAL" clId="{BDB15839-C63D-4FA9-91AE-89C879ED74F4}" dt="2019-09-23T14:09:26.323" v="458" actId="20577"/>
          <ac:spMkLst>
            <pc:docMk/>
            <pc:sldMk cId="4083144690" sldId="270"/>
            <ac:spMk id="6" creationId="{BFE2C8CD-AA30-42A1-9906-8FBBDCD5E2E8}"/>
          </ac:spMkLst>
        </pc:spChg>
        <pc:spChg chg="add del mod">
          <ac:chgData name="Stijn Weijermars" userId="e364d0b9-009e-4116-b78a-a86aed516e71" providerId="ADAL" clId="{BDB15839-C63D-4FA9-91AE-89C879ED74F4}" dt="2019-09-23T13:03:11.098" v="124"/>
          <ac:spMkLst>
            <pc:docMk/>
            <pc:sldMk cId="4083144690" sldId="270"/>
            <ac:spMk id="8" creationId="{F20315D4-08D0-441E-9727-EB5AF2D0D22D}"/>
          </ac:spMkLst>
        </pc:spChg>
        <pc:spChg chg="add">
          <ac:chgData name="Stijn Weijermars" userId="e364d0b9-009e-4116-b78a-a86aed516e71" providerId="ADAL" clId="{BDB15839-C63D-4FA9-91AE-89C879ED74F4}" dt="2019-09-23T13:03:23.533" v="128" actId="26606"/>
          <ac:spMkLst>
            <pc:docMk/>
            <pc:sldMk cId="4083144690" sldId="270"/>
            <ac:spMk id="17" creationId="{3CD9DF72-87A3-404E-A828-84CBF11A8303}"/>
          </ac:spMkLst>
        </pc:spChg>
        <pc:picChg chg="del mod">
          <ac:chgData name="Stijn Weijermars" userId="e364d0b9-009e-4116-b78a-a86aed516e71" providerId="ADAL" clId="{BDB15839-C63D-4FA9-91AE-89C879ED74F4}" dt="2019-09-23T13:00:49.892" v="11" actId="478"/>
          <ac:picMkLst>
            <pc:docMk/>
            <pc:sldMk cId="4083144690" sldId="270"/>
            <ac:picMk id="5" creationId="{10D60B7A-10C2-46EC-95DE-C94830DC322B}"/>
          </ac:picMkLst>
        </pc:picChg>
        <pc:picChg chg="add mod ord">
          <ac:chgData name="Stijn Weijermars" userId="e364d0b9-009e-4116-b78a-a86aed516e71" providerId="ADAL" clId="{BDB15839-C63D-4FA9-91AE-89C879ED74F4}" dt="2019-09-23T14:09:23.974" v="457" actId="1076"/>
          <ac:picMkLst>
            <pc:docMk/>
            <pc:sldMk cId="4083144690" sldId="270"/>
            <ac:picMk id="9" creationId="{3F99F61D-3029-4C7F-90B8-458C99DFF6E5}"/>
          </ac:picMkLst>
        </pc:picChg>
        <pc:cxnChg chg="add del">
          <ac:chgData name="Stijn Weijermars" userId="e364d0b9-009e-4116-b78a-a86aed516e71" providerId="ADAL" clId="{BDB15839-C63D-4FA9-91AE-89C879ED74F4}" dt="2019-09-23T13:03:23.503" v="127" actId="26606"/>
          <ac:cxnSpMkLst>
            <pc:docMk/>
            <pc:sldMk cId="4083144690" sldId="270"/>
            <ac:cxnSpMk id="14" creationId="{E4A809D5-3600-46D4-A466-67F2349A54FB}"/>
          </ac:cxnSpMkLst>
        </pc:cxnChg>
        <pc:cxnChg chg="add">
          <ac:chgData name="Stijn Weijermars" userId="e364d0b9-009e-4116-b78a-a86aed516e71" providerId="ADAL" clId="{BDB15839-C63D-4FA9-91AE-89C879ED74F4}" dt="2019-09-23T13:03:23.533" v="128" actId="26606"/>
          <ac:cxnSpMkLst>
            <pc:docMk/>
            <pc:sldMk cId="4083144690" sldId="270"/>
            <ac:cxnSpMk id="16" creationId="{20E3A342-4D61-4E3F-AF90-1AB42AEB96CC}"/>
          </ac:cxnSpMkLst>
        </pc:cxnChg>
      </pc:sldChg>
      <pc:sldChg chg="addSp delSp modSp add">
        <pc:chgData name="Stijn Weijermars" userId="e364d0b9-009e-4116-b78a-a86aed516e71" providerId="ADAL" clId="{BDB15839-C63D-4FA9-91AE-89C879ED74F4}" dt="2019-09-23T13:17:26.341" v="429" actId="20577"/>
        <pc:sldMkLst>
          <pc:docMk/>
          <pc:sldMk cId="1293928084" sldId="271"/>
        </pc:sldMkLst>
        <pc:spChg chg="mod">
          <ac:chgData name="Stijn Weijermars" userId="e364d0b9-009e-4116-b78a-a86aed516e71" providerId="ADAL" clId="{BDB15839-C63D-4FA9-91AE-89C879ED74F4}" dt="2019-09-23T13:17:26.341" v="429" actId="20577"/>
          <ac:spMkLst>
            <pc:docMk/>
            <pc:sldMk cId="1293928084" sldId="271"/>
            <ac:spMk id="2" creationId="{03C9AE48-7990-4AA1-860D-F9DB58083FB1}"/>
          </ac:spMkLst>
        </pc:spChg>
        <pc:spChg chg="add mod">
          <ac:chgData name="Stijn Weijermars" userId="e364d0b9-009e-4116-b78a-a86aed516e71" providerId="ADAL" clId="{BDB15839-C63D-4FA9-91AE-89C879ED74F4}" dt="2019-09-23T13:08:14.666" v="145" actId="478"/>
          <ac:spMkLst>
            <pc:docMk/>
            <pc:sldMk cId="1293928084" sldId="271"/>
            <ac:spMk id="5" creationId="{E0007E81-2171-4341-8CDB-B2CBD7034F94}"/>
          </ac:spMkLst>
        </pc:spChg>
        <pc:spChg chg="mod">
          <ac:chgData name="Stijn Weijermars" userId="e364d0b9-009e-4116-b78a-a86aed516e71" providerId="ADAL" clId="{BDB15839-C63D-4FA9-91AE-89C879ED74F4}" dt="2019-09-23T13:09:10.132" v="272" actId="20577"/>
          <ac:spMkLst>
            <pc:docMk/>
            <pc:sldMk cId="1293928084" sldId="271"/>
            <ac:spMk id="6" creationId="{BFE2C8CD-AA30-42A1-9906-8FBBDCD5E2E8}"/>
          </ac:spMkLst>
        </pc:spChg>
        <pc:picChg chg="add mod ord">
          <ac:chgData name="Stijn Weijermars" userId="e364d0b9-009e-4116-b78a-a86aed516e71" providerId="ADAL" clId="{BDB15839-C63D-4FA9-91AE-89C879ED74F4}" dt="2019-09-23T13:08:12.859" v="144" actId="167"/>
          <ac:picMkLst>
            <pc:docMk/>
            <pc:sldMk cId="1293928084" sldId="271"/>
            <ac:picMk id="3" creationId="{D0DFFADD-C4E8-4C1F-B678-3F584AC5ECC8}"/>
          </ac:picMkLst>
        </pc:picChg>
        <pc:picChg chg="del">
          <ac:chgData name="Stijn Weijermars" userId="e364d0b9-009e-4116-b78a-a86aed516e71" providerId="ADAL" clId="{BDB15839-C63D-4FA9-91AE-89C879ED74F4}" dt="2019-09-23T13:08:14.666" v="145" actId="478"/>
          <ac:picMkLst>
            <pc:docMk/>
            <pc:sldMk cId="1293928084" sldId="271"/>
            <ac:picMk id="9" creationId="{3F99F61D-3029-4C7F-90B8-458C99DFF6E5}"/>
          </ac:picMkLst>
        </pc:picChg>
      </pc:sldChg>
      <pc:sldChg chg="addSp delSp modSp add">
        <pc:chgData name="Stijn Weijermars" userId="e364d0b9-009e-4116-b78a-a86aed516e71" providerId="ADAL" clId="{BDB15839-C63D-4FA9-91AE-89C879ED74F4}" dt="2019-09-23T13:16:47.085" v="424" actId="20577"/>
        <pc:sldMkLst>
          <pc:docMk/>
          <pc:sldMk cId="1369814772" sldId="272"/>
        </pc:sldMkLst>
        <pc:spChg chg="mod">
          <ac:chgData name="Stijn Weijermars" userId="e364d0b9-009e-4116-b78a-a86aed516e71" providerId="ADAL" clId="{BDB15839-C63D-4FA9-91AE-89C879ED74F4}" dt="2019-09-23T13:16:47.085" v="424" actId="20577"/>
          <ac:spMkLst>
            <pc:docMk/>
            <pc:sldMk cId="1369814772" sldId="272"/>
            <ac:spMk id="2" creationId="{03C9AE48-7990-4AA1-860D-F9DB58083FB1}"/>
          </ac:spMkLst>
        </pc:spChg>
        <pc:spChg chg="del">
          <ac:chgData name="Stijn Weijermars" userId="e364d0b9-009e-4116-b78a-a86aed516e71" providerId="ADAL" clId="{BDB15839-C63D-4FA9-91AE-89C879ED74F4}" dt="2019-09-23T13:14:15.981" v="283" actId="478"/>
          <ac:spMkLst>
            <pc:docMk/>
            <pc:sldMk cId="1369814772" sldId="272"/>
            <ac:spMk id="5" creationId="{E0007E81-2171-4341-8CDB-B2CBD7034F94}"/>
          </ac:spMkLst>
        </pc:spChg>
        <pc:spChg chg="mod">
          <ac:chgData name="Stijn Weijermars" userId="e364d0b9-009e-4116-b78a-a86aed516e71" providerId="ADAL" clId="{BDB15839-C63D-4FA9-91AE-89C879ED74F4}" dt="2019-09-23T13:16:26.955" v="422" actId="1036"/>
          <ac:spMkLst>
            <pc:docMk/>
            <pc:sldMk cId="1369814772" sldId="272"/>
            <ac:spMk id="6" creationId="{BFE2C8CD-AA30-42A1-9906-8FBBDCD5E2E8}"/>
          </ac:spMkLst>
        </pc:spChg>
        <pc:picChg chg="del mod">
          <ac:chgData name="Stijn Weijermars" userId="e364d0b9-009e-4116-b78a-a86aed516e71" providerId="ADAL" clId="{BDB15839-C63D-4FA9-91AE-89C879ED74F4}" dt="2019-09-23T13:14:18.419" v="284" actId="478"/>
          <ac:picMkLst>
            <pc:docMk/>
            <pc:sldMk cId="1369814772" sldId="272"/>
            <ac:picMk id="3" creationId="{D0DFFADD-C4E8-4C1F-B678-3F584AC5ECC8}"/>
          </ac:picMkLst>
        </pc:picChg>
        <pc:picChg chg="add mod ord">
          <ac:chgData name="Stijn Weijermars" userId="e364d0b9-009e-4116-b78a-a86aed516e71" providerId="ADAL" clId="{BDB15839-C63D-4FA9-91AE-89C879ED74F4}" dt="2019-09-23T13:14:39.454" v="288" actId="14100"/>
          <ac:picMkLst>
            <pc:docMk/>
            <pc:sldMk cId="1369814772" sldId="272"/>
            <ac:picMk id="4" creationId="{0E361726-186B-4A74-8232-11949EC60CE0}"/>
          </ac:picMkLst>
        </pc:picChg>
      </pc:sldChg>
      <pc:sldChg chg="addSp delSp modSp add">
        <pc:chgData name="Stijn Weijermars" userId="e364d0b9-009e-4116-b78a-a86aed516e71" providerId="ADAL" clId="{BDB15839-C63D-4FA9-91AE-89C879ED74F4}" dt="2019-09-23T14:11:55.520" v="525" actId="14100"/>
        <pc:sldMkLst>
          <pc:docMk/>
          <pc:sldMk cId="3527695023" sldId="273"/>
        </pc:sldMkLst>
        <pc:spChg chg="mod">
          <ac:chgData name="Stijn Weijermars" userId="e364d0b9-009e-4116-b78a-a86aed516e71" providerId="ADAL" clId="{BDB15839-C63D-4FA9-91AE-89C879ED74F4}" dt="2019-09-23T14:09:46.959" v="472" actId="20577"/>
          <ac:spMkLst>
            <pc:docMk/>
            <pc:sldMk cId="3527695023" sldId="273"/>
            <ac:spMk id="2" creationId="{03C9AE48-7990-4AA1-860D-F9DB58083FB1}"/>
          </ac:spMkLst>
        </pc:spChg>
        <pc:spChg chg="mod">
          <ac:chgData name="Stijn Weijermars" userId="e364d0b9-009e-4116-b78a-a86aed516e71" providerId="ADAL" clId="{BDB15839-C63D-4FA9-91AE-89C879ED74F4}" dt="2019-09-23T14:10:56.032" v="520" actId="20577"/>
          <ac:spMkLst>
            <pc:docMk/>
            <pc:sldMk cId="3527695023" sldId="273"/>
            <ac:spMk id="6" creationId="{BFE2C8CD-AA30-42A1-9906-8FBBDCD5E2E8}"/>
          </ac:spMkLst>
        </pc:spChg>
        <pc:picChg chg="add mod ord">
          <ac:chgData name="Stijn Weijermars" userId="e364d0b9-009e-4116-b78a-a86aed516e71" providerId="ADAL" clId="{BDB15839-C63D-4FA9-91AE-89C879ED74F4}" dt="2019-09-23T14:11:55.520" v="525" actId="14100"/>
          <ac:picMkLst>
            <pc:docMk/>
            <pc:sldMk cId="3527695023" sldId="273"/>
            <ac:picMk id="3" creationId="{5E9855A8-4821-425B-A0FB-C98C07955E19}"/>
          </ac:picMkLst>
        </pc:picChg>
        <pc:picChg chg="del">
          <ac:chgData name="Stijn Weijermars" userId="e364d0b9-009e-4116-b78a-a86aed516e71" providerId="ADAL" clId="{BDB15839-C63D-4FA9-91AE-89C879ED74F4}" dt="2019-09-23T14:11:32.573" v="521" actId="478"/>
          <ac:picMkLst>
            <pc:docMk/>
            <pc:sldMk cId="3527695023" sldId="273"/>
            <ac:picMk id="4" creationId="{0E361726-186B-4A74-8232-11949EC60CE0}"/>
          </ac:picMkLst>
        </pc:picChg>
      </pc:sldChg>
      <pc:sldChg chg="addSp delSp modSp add">
        <pc:chgData name="Stijn Weijermars" userId="e364d0b9-009e-4116-b78a-a86aed516e71" providerId="ADAL" clId="{BDB15839-C63D-4FA9-91AE-89C879ED74F4}" dt="2019-09-23T14:16:36" v="628" actId="12"/>
        <pc:sldMkLst>
          <pc:docMk/>
          <pc:sldMk cId="3112544397" sldId="274"/>
        </pc:sldMkLst>
        <pc:spChg chg="mod">
          <ac:chgData name="Stijn Weijermars" userId="e364d0b9-009e-4116-b78a-a86aed516e71" providerId="ADAL" clId="{BDB15839-C63D-4FA9-91AE-89C879ED74F4}" dt="2019-09-23T14:15:28.806" v="584" actId="27636"/>
          <ac:spMkLst>
            <pc:docMk/>
            <pc:sldMk cId="3112544397" sldId="274"/>
            <ac:spMk id="2" creationId="{03C9AE48-7990-4AA1-860D-F9DB58083FB1}"/>
          </ac:spMkLst>
        </pc:spChg>
        <pc:spChg chg="mod">
          <ac:chgData name="Stijn Weijermars" userId="e364d0b9-009e-4116-b78a-a86aed516e71" providerId="ADAL" clId="{BDB15839-C63D-4FA9-91AE-89C879ED74F4}" dt="2019-09-23T14:16:36" v="628" actId="12"/>
          <ac:spMkLst>
            <pc:docMk/>
            <pc:sldMk cId="3112544397" sldId="274"/>
            <ac:spMk id="6" creationId="{BFE2C8CD-AA30-42A1-9906-8FBBDCD5E2E8}"/>
          </ac:spMkLst>
        </pc:spChg>
        <pc:picChg chg="del">
          <ac:chgData name="Stijn Weijermars" userId="e364d0b9-009e-4116-b78a-a86aed516e71" providerId="ADAL" clId="{BDB15839-C63D-4FA9-91AE-89C879ED74F4}" dt="2019-09-23T14:15:15.934" v="559" actId="478"/>
          <ac:picMkLst>
            <pc:docMk/>
            <pc:sldMk cId="3112544397" sldId="274"/>
            <ac:picMk id="3" creationId="{5E9855A8-4821-425B-A0FB-C98C07955E19}"/>
          </ac:picMkLst>
        </pc:picChg>
        <pc:picChg chg="add mod ord">
          <ac:chgData name="Stijn Weijermars" userId="e364d0b9-009e-4116-b78a-a86aed516e71" providerId="ADAL" clId="{BDB15839-C63D-4FA9-91AE-89C879ED74F4}" dt="2019-09-23T14:15:14.115" v="558" actId="167"/>
          <ac:picMkLst>
            <pc:docMk/>
            <pc:sldMk cId="3112544397" sldId="274"/>
            <ac:picMk id="4" creationId="{902C3B0C-9648-4AE0-9FFA-E48BB34D51F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92A1B-CD86-4071-980F-AD0894FB6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D458E7-504E-4682-AB4A-A4FD67EC4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531AAE-F691-474B-9345-2DCCE25AB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23-9-2019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38E09E-25FE-4C92-81F2-F7EE1C90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74CA7A-60F7-40E1-AEEB-C82AE5B7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53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6D29D-85A7-4CFF-A1E3-C96575ABB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805136C-44F6-414C-B5B1-B55C8FF14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1E6712-CB65-4774-B30B-9D85C972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23-9-2019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D1AE5C-3645-41FA-9121-F1C59FB5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9FF4C9-FC96-4DC0-92A5-25651724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27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A16049-19B3-474F-9BCD-47A1828C0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2DE302-AA61-4AF8-ADBC-89A29CCD3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D5FFF6-95D6-4A93-B263-52EBF49F4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23-9-2019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5F2387-6607-4D4B-AC4D-55E1634F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F2A709-CDC0-445B-88BF-A80CA27F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7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048FAA-9190-493A-B710-27AEC9124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4C43A9-670E-4205-9A56-5E2C720F7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EFD42A-2889-44E1-92BD-142AAFB6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23-9-2019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462846-FA21-47C9-8B0D-D43D52EB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75E45B-5D8A-4859-B3AE-BEF0B9AD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9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7E6DA-964B-4865-AD9E-6779AF43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748831-B628-4989-86E4-817936F69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95337D-256E-48AF-94DF-22041F50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23-9-2019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B05797-C46C-44E5-A784-E4CED09B0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10CF56-7055-49F1-BDC5-23587D39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66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5C08C-EC60-463A-A241-FDA29EC4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8F1D57-E52C-483B-8FDC-4E0BC8E4F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7DAB76-61CF-4393-AAB7-0CC87BFBD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F08C86-A899-490C-9123-7B3ED99F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23-9-2019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79AB12-534F-428B-B60B-14B8B979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88C07D-B46C-4CE0-A23C-25919FC8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75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D0AFDE-913D-45A5-B1E9-DFB1BE3F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E14314-4FF6-4EB3-A474-919739CA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A405DA-0572-4AAF-AC59-89EEC0A1F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D5AEF8B-C3B3-4A88-8526-3DCA3AF81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DC38AD2-2033-45E3-B810-F8E30277D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5272D33-CAE4-49F6-A440-DABE74B4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23-9-2019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A0D8F09-FE9D-4FE3-B5DC-A73D88D8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444C8D8-BC36-44F1-9B5D-946E167B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03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16C69-11F7-4FA2-A150-4C01C498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6BF9D2D-CD6B-4FC6-924A-C7FB448F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23-9-2019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D3FF0CB-61CA-4401-BAEC-65055385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AA92A2C-3447-49B7-BEB4-50070886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82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4C7D838-FF3C-46B5-AD3C-5BAEDED2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23-9-2019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EA38939-667E-447C-9082-560D2943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E70ABB-2387-4323-A296-4058D4DC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58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F9F23-4D9B-46AA-869B-A8F2EE3AA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5BBCF2-86B0-45B7-A6ED-E28F29150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6E5428A-08B1-451E-95B7-11420CF3C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11C885-2944-4DD7-AAD6-D08BC073B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23-9-2019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C85D8C-0A13-475F-B912-E5AD379A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FF2681-2079-412E-90F7-ACCD89E5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459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622DE-4ED1-49A3-AE90-51D54C13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017A3C6-809E-44A1-AE50-3ABC1D0A0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6E953CC-8F14-41C8-BE1D-1D4A22B0A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BC4FCD-94E4-4D8E-8BC7-9E4C0543F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23-9-2019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130ACC-6386-4ADA-BD9A-47A4F657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C8F5CF-7A58-4B49-8095-5807C674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93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814049D-0FC7-44D8-B73D-24B12A2E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72261A-DAAA-4B57-BE76-FC252F63A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728127-091C-436F-B23C-771001CD8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23-9-2019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1443A9-DB34-46AF-8FD2-C5803C4F0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B7F3C6-D957-47F4-99E2-E94C69314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91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2w2vvI3Nnc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aternieuws.blogspot.com/2019/09/world-cleanup-day-nl-in-het-teken-van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Water en energie in beeld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Les 4 Riool-Water-Zuiverings-Installatie</a:t>
            </a:r>
          </a:p>
        </p:txBody>
      </p:sp>
    </p:spTree>
    <p:extLst>
      <p:ext uri="{BB962C8B-B14F-4D97-AF65-F5344CB8AC3E}">
        <p14:creationId xmlns:p14="http://schemas.microsoft.com/office/powerpoint/2010/main" val="146149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E9855A8-4821-425B-A0FB-C98C07955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53" y="0"/>
            <a:ext cx="12208953" cy="8106745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C9AE48-7990-4AA1-860D-F9DB5808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92" y="2311922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 err="1"/>
              <a:t>Stap</a:t>
            </a:r>
            <a:r>
              <a:rPr lang="en-US" sz="4000" dirty="0"/>
              <a:t> 4: </a:t>
            </a:r>
            <a:r>
              <a:rPr lang="en-US" sz="4000" dirty="0" err="1"/>
              <a:t>Nabezinking</a:t>
            </a:r>
            <a:br>
              <a:rPr lang="en-US" sz="4000" dirty="0"/>
            </a:br>
            <a:endParaRPr lang="en-US" sz="3600" dirty="0">
              <a:latin typeface="+mn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FE2C8CD-AA30-42A1-9906-8FBBDCD5E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600455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3200" dirty="0"/>
              <a:t>Scheiding van water van actiefslibmengsel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27695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02C3B0C-9648-4AE0-9FFA-E48BB34D5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53" y="0"/>
            <a:ext cx="13980032" cy="7083717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C9AE48-7990-4AA1-860D-F9DB5808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92" y="2311922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/>
              <a:t>Van </a:t>
            </a:r>
            <a:r>
              <a:rPr lang="en-US" sz="4000" dirty="0" err="1"/>
              <a:t>plas</a:t>
            </a:r>
            <a:r>
              <a:rPr lang="en-US" sz="4000" dirty="0"/>
              <a:t> tot </a:t>
            </a:r>
            <a:r>
              <a:rPr lang="en-US" sz="4000" dirty="0" err="1"/>
              <a:t>plas</a:t>
            </a:r>
            <a:br>
              <a:rPr lang="en-US" sz="4000" dirty="0"/>
            </a:br>
            <a:endParaRPr lang="en-US" sz="3600" dirty="0">
              <a:latin typeface="+mn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FE2C8CD-AA30-42A1-9906-8FBBDCD5E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600455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nl-NL" sz="3200" dirty="0"/>
              <a:t>Kijk zelf de documentaire</a:t>
            </a:r>
          </a:p>
          <a:p>
            <a:pPr marL="0" indent="0">
              <a:buNone/>
            </a:pPr>
            <a:r>
              <a:rPr lang="nl-NL" sz="3200" dirty="0"/>
              <a:t> </a:t>
            </a:r>
            <a:r>
              <a:rPr lang="nl-NL" sz="3200" dirty="0">
                <a:hlinkClick r:id="rId3"/>
              </a:rPr>
              <a:t>https://www.youtube.com/watch?v=Z2w2vvI3Nnc</a:t>
            </a:r>
            <a:r>
              <a:rPr lang="nl-NL" sz="3200" dirty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12544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524000" y="0"/>
            <a:ext cx="928688" cy="68580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590801" y="737685"/>
            <a:ext cx="3857625" cy="12772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nl-NL" sz="11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Leerdoel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panose="020B0604020202020204" pitchFamily="34" charset="0"/>
              </a:rPr>
              <a:t>Gegevens van eigen water- en elektriciteitsverbruik analyseren en interpreteren.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panose="020B0604020202020204" pitchFamily="34" charset="0"/>
              </a:rPr>
              <a:t>Advies geven voor de verduurzaming van je eigen water- en elektriciteitsverbruik.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panose="020B0604020202020204" pitchFamily="34" charset="0"/>
              </a:rPr>
              <a:t>Gebruik maken van de juiste een- en grootheden van water, elektriciteit en kosten.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595552" y="2173577"/>
            <a:ext cx="3857625" cy="1785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nl-NL" sz="11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Product	</a:t>
            </a:r>
            <a:r>
              <a:rPr lang="nl-NL" sz="1100" b="1" dirty="0">
                <a:ea typeface="Calibri" pitchFamily="34" charset="0"/>
                <a:cs typeface="Arial" charset="0"/>
              </a:rPr>
              <a:t>		</a:t>
            </a:r>
          </a:p>
          <a:p>
            <a:r>
              <a:rPr lang="nl-NL" sz="1100" dirty="0">
                <a:ea typeface="Calibri" pitchFamily="34" charset="0"/>
                <a:cs typeface="Arial" charset="0"/>
              </a:rPr>
              <a:t>Je maakt een onderzoeksverslag met daarin:</a:t>
            </a:r>
          </a:p>
          <a:p>
            <a:r>
              <a:rPr lang="nl-NL" sz="1100" dirty="0">
                <a:ea typeface="Calibri" pitchFamily="34" charset="0"/>
                <a:cs typeface="Arial" charset="0"/>
              </a:rPr>
              <a:t>Het water- en elektriciteitsverbruik bij jou thuis, zowel in de eenheden van m</a:t>
            </a:r>
            <a:r>
              <a:rPr lang="nl-NL" sz="1100" baseline="30000" dirty="0">
                <a:ea typeface="Calibri" pitchFamily="34" charset="0"/>
                <a:cs typeface="Arial" charset="0"/>
              </a:rPr>
              <a:t>3</a:t>
            </a:r>
            <a:r>
              <a:rPr lang="nl-NL" sz="1100" dirty="0">
                <a:ea typeface="Calibri" pitchFamily="34" charset="0"/>
                <a:cs typeface="Arial" charset="0"/>
              </a:rPr>
              <a:t>, kWh als in €.</a:t>
            </a:r>
          </a:p>
          <a:p>
            <a:r>
              <a:rPr lang="nl-NL" sz="1100" dirty="0">
                <a:ea typeface="Calibri" pitchFamily="34" charset="0"/>
                <a:cs typeface="Arial" charset="0"/>
              </a:rPr>
              <a:t>Vergelijking met gemiddeld verbruik van een vergelijkbaar huis/huishouden.</a:t>
            </a:r>
          </a:p>
          <a:p>
            <a:r>
              <a:rPr lang="nl-NL" sz="1100" dirty="0">
                <a:ea typeface="Calibri" pitchFamily="34" charset="0"/>
                <a:cs typeface="Arial" charset="0"/>
              </a:rPr>
              <a:t>Uitleg over de herkomst én het gebruik van drinkwater &amp; elektriciteit in jullie huis. </a:t>
            </a:r>
          </a:p>
          <a:p>
            <a:r>
              <a:rPr lang="nl-NL" sz="1100" dirty="0">
                <a:ea typeface="Calibri" pitchFamily="34" charset="0"/>
                <a:cs typeface="Arial" charset="0"/>
              </a:rPr>
              <a:t>12 nuttige tips voor verduurzaming van herkomst, gebruik en verwerking voor jullie huishouden.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590801" y="4138981"/>
            <a:ext cx="3857625" cy="144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nl-NL" sz="11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Stappen</a:t>
            </a:r>
            <a:r>
              <a:rPr lang="nl-NL" sz="1100" b="1" dirty="0">
                <a:ea typeface="Calibri" pitchFamily="34" charset="0"/>
                <a:cs typeface="Arial" charset="0"/>
              </a:rPr>
              <a:t>			 	        </a:t>
            </a:r>
          </a:p>
          <a:p>
            <a:pPr marL="179388" indent="-179388">
              <a:buFont typeface="Arial"/>
              <a:buChar char="•"/>
            </a:pPr>
            <a:r>
              <a:rPr lang="nl-NL" sz="1100" dirty="0">
                <a:ea typeface="Calibri" pitchFamily="34" charset="0"/>
                <a:cs typeface="Arial" charset="0"/>
              </a:rPr>
              <a:t>Verzamel thuis belangrijke gegevens (zie bronnen)</a:t>
            </a:r>
          </a:p>
          <a:p>
            <a:pPr marL="179388" indent="-179388">
              <a:buFont typeface="Arial"/>
              <a:buChar char="•"/>
            </a:pPr>
            <a:r>
              <a:rPr lang="nl-NL" sz="1100" dirty="0">
                <a:ea typeface="Calibri" pitchFamily="34" charset="0"/>
                <a:cs typeface="Arial" charset="0"/>
              </a:rPr>
              <a:t>Inventariseer en onderzoek je eigen gebruik: waar komt het water/de elektriciteit vandaan, waar en hoeveel wordt het verbruikt?</a:t>
            </a:r>
          </a:p>
          <a:p>
            <a:pPr marL="179388" indent="-179388">
              <a:buFont typeface="Arial"/>
              <a:buChar char="•"/>
            </a:pPr>
            <a:r>
              <a:rPr lang="nl-NL" sz="1100" dirty="0">
                <a:ea typeface="Calibri" pitchFamily="34" charset="0"/>
                <a:cs typeface="Arial" charset="0"/>
              </a:rPr>
              <a:t>Verwerk je gegevens in het verslag en trek je conclusies</a:t>
            </a:r>
          </a:p>
          <a:p>
            <a:pPr marL="179388" indent="-179388">
              <a:buFont typeface="Arial"/>
              <a:buChar char="•"/>
            </a:pPr>
            <a:r>
              <a:rPr lang="nl-NL" sz="1100" dirty="0">
                <a:ea typeface="Calibri" pitchFamily="34" charset="0"/>
                <a:cs typeface="Arial" charset="0"/>
              </a:rPr>
              <a:t>Inventariseer hoe je  jouw situatie kunt verduurzamen, verwerk je toegepaste tips in je verslag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107187" y="744981"/>
            <a:ext cx="3212034" cy="19543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/>
            <a:r>
              <a:rPr lang="nl-NL" sz="11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Samenwerken</a:t>
            </a:r>
            <a:r>
              <a:rPr lang="nl-NL" sz="1100" b="1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	</a:t>
            </a:r>
          </a:p>
          <a:p>
            <a:pPr indent="-171450">
              <a:buFont typeface="Arial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panose="020B0604020202020204" pitchFamily="34" charset="0"/>
              </a:rPr>
              <a:t>Dit product maak je alleen.</a:t>
            </a:r>
          </a:p>
          <a:p>
            <a:pPr indent="-171450">
              <a:buFont typeface="Arial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panose="020B0604020202020204" pitchFamily="34" charset="0"/>
              </a:rPr>
              <a:t>Plaats je product op het Leerplatform. </a:t>
            </a:r>
          </a:p>
          <a:p>
            <a:pPr indent="-171450">
              <a:buFont typeface="Arial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panose="020B0604020202020204" pitchFamily="34" charset="0"/>
              </a:rPr>
              <a:t>Geef feedback op de producten van medestudenten.</a:t>
            </a:r>
          </a:p>
          <a:p>
            <a:pPr indent="-171450">
              <a:buFont typeface="Arial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panose="020B0604020202020204" pitchFamily="34" charset="0"/>
              </a:rPr>
              <a:t>Verbeter je product (gebruik ontvangen feedback).</a:t>
            </a:r>
          </a:p>
          <a:p>
            <a:pPr indent="-171450">
              <a:buFont typeface="Arial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panose="020B0604020202020204" pitchFamily="34" charset="0"/>
              </a:rPr>
              <a:t>Plaats je tweede versie op het Leerplatform. </a:t>
            </a:r>
          </a:p>
          <a:p>
            <a:pPr indent="-171450">
              <a:buFont typeface="Arial" pitchFamily="34" charset="0"/>
              <a:buChar char="•"/>
              <a:defRPr/>
            </a:pPr>
            <a:endParaRPr lang="nl-NL" sz="1100" dirty="0">
              <a:ea typeface="Calibri" pitchFamily="34" charset="0"/>
              <a:cs typeface="Arial" panose="020B0604020202020204" pitchFamily="34" charset="0"/>
            </a:endParaRPr>
          </a:p>
          <a:p>
            <a:pPr indent="-171450">
              <a:buFont typeface="Arial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panose="020B0604020202020204" pitchFamily="34" charset="0"/>
              </a:rPr>
              <a:t>Deadline versie 1: </a:t>
            </a:r>
            <a:r>
              <a:rPr lang="nl-NL" sz="1100">
                <a:ea typeface="Calibri" pitchFamily="34" charset="0"/>
                <a:cs typeface="Arial" panose="020B0604020202020204" pitchFamily="34" charset="0"/>
              </a:rPr>
              <a:t>1 oktober 2019</a:t>
            </a:r>
            <a:endParaRPr lang="nl-NL" sz="1100" dirty="0">
              <a:ea typeface="Calibri" pitchFamily="34" charset="0"/>
              <a:cs typeface="Arial" panose="020B0604020202020204" pitchFamily="34" charset="0"/>
            </a:endParaRPr>
          </a:p>
          <a:p>
            <a:pPr indent="-171450">
              <a:buFont typeface="Arial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panose="020B0604020202020204" pitchFamily="34" charset="0"/>
              </a:rPr>
              <a:t>Deadline versie 2: 7 oktober 2019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7097315" y="2843901"/>
            <a:ext cx="3212034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1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Bijeenkomsten</a:t>
            </a:r>
          </a:p>
          <a:p>
            <a:r>
              <a:rPr lang="nl-NL" sz="1100" dirty="0">
                <a:ea typeface="Calibri" pitchFamily="34" charset="0"/>
                <a:cs typeface="Arial" charset="0"/>
              </a:rPr>
              <a:t>College over water en elektriciteit in huis</a:t>
            </a:r>
          </a:p>
          <a:p>
            <a:r>
              <a:rPr lang="nl-NL" sz="1100" dirty="0" err="1">
                <a:ea typeface="Calibri" pitchFamily="34" charset="0"/>
                <a:cs typeface="Arial" charset="0"/>
              </a:rPr>
              <a:t>Expertles</a:t>
            </a:r>
            <a:r>
              <a:rPr lang="nl-NL" sz="1100" dirty="0">
                <a:ea typeface="Calibri" pitchFamily="34" charset="0"/>
                <a:cs typeface="Arial" charset="0"/>
              </a:rPr>
              <a:t> met individuele begeleiding</a:t>
            </a:r>
          </a:p>
          <a:p>
            <a:r>
              <a:rPr lang="nl-NL" sz="1100" dirty="0">
                <a:ea typeface="Calibri" pitchFamily="34" charset="0"/>
                <a:cs typeface="Arial" charset="0"/>
              </a:rPr>
              <a:t>Editorial Review</a:t>
            </a:r>
          </a:p>
        </p:txBody>
      </p:sp>
      <p:sp>
        <p:nvSpPr>
          <p:cNvPr id="13321" name="Rectangle 8"/>
          <p:cNvSpPr>
            <a:spLocks noChangeArrowheads="1"/>
          </p:cNvSpPr>
          <p:nvPr/>
        </p:nvSpPr>
        <p:spPr bwMode="auto">
          <a:xfrm>
            <a:off x="7097315" y="3770755"/>
            <a:ext cx="3212034" cy="938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1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Bronnen</a:t>
            </a:r>
          </a:p>
          <a:p>
            <a:pPr marL="179388" indent="-179388" eaLnBrk="0" hangingPunct="0">
              <a:buFont typeface="Arial"/>
              <a:buChar char="•"/>
            </a:pPr>
            <a:r>
              <a:rPr lang="nl-NL" sz="1100" dirty="0">
                <a:ea typeface="Calibri" pitchFamily="34" charset="0"/>
                <a:cs typeface="Arial" charset="0"/>
              </a:rPr>
              <a:t>Energiejaarrekening, rekening van drinkwaterbedrijf</a:t>
            </a:r>
          </a:p>
          <a:p>
            <a:pPr marL="179388" indent="-179388" eaLnBrk="0" hangingPunct="0">
              <a:buFont typeface="Arial"/>
              <a:buChar char="•"/>
            </a:pPr>
            <a:r>
              <a:rPr lang="nl-NL" sz="1100" dirty="0">
                <a:ea typeface="Calibri" pitchFamily="34" charset="0"/>
                <a:cs typeface="Arial" charset="0"/>
              </a:rPr>
              <a:t>Presentaties van de les </a:t>
            </a:r>
          </a:p>
          <a:p>
            <a:pPr marL="179388" indent="-179388" eaLnBrk="0" hangingPunct="0">
              <a:buFont typeface="Arial"/>
              <a:buChar char="•"/>
            </a:pPr>
            <a:r>
              <a:rPr lang="nl-NL" sz="1100" dirty="0">
                <a:ea typeface="Calibri" pitchFamily="34" charset="0"/>
                <a:cs typeface="Arial" charset="0"/>
              </a:rPr>
              <a:t>Interessante websites</a:t>
            </a:r>
          </a:p>
        </p:txBody>
      </p:sp>
      <p:sp>
        <p:nvSpPr>
          <p:cNvPr id="15" name="Rechthoek 14"/>
          <p:cNvSpPr/>
          <p:nvPr/>
        </p:nvSpPr>
        <p:spPr>
          <a:xfrm>
            <a:off x="2452688" y="6704013"/>
            <a:ext cx="8215312" cy="1524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13324" name="Text Box 13"/>
          <p:cNvSpPr txBox="1">
            <a:spLocks noChangeArrowheads="1"/>
          </p:cNvSpPr>
          <p:nvPr/>
        </p:nvSpPr>
        <p:spPr bwMode="auto">
          <a:xfrm>
            <a:off x="2613288" y="232978"/>
            <a:ext cx="6356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dirty="0"/>
              <a:t>1920_MLO_2_Mijn verbruik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590801" y="5808122"/>
            <a:ext cx="4832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latin typeface="Bradley Hand ITC" pitchFamily="66" charset="0"/>
              </a:rPr>
              <a:t>Dat voel je in je portemonnee! Leg je conclusies eens voor aan degene die de rekening betaalt!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6" y="0"/>
            <a:ext cx="944563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836712"/>
            <a:ext cx="29845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9" y="2196853"/>
            <a:ext cx="2619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9" y="4138981"/>
            <a:ext cx="268287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141" y="836712"/>
            <a:ext cx="3841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1" y="2820297"/>
            <a:ext cx="2682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319" y="3765490"/>
            <a:ext cx="2984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4986007"/>
            <a:ext cx="2779986" cy="168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89BB6B-86C3-47F9-8CE7-EACA96F7B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4875" y="849086"/>
            <a:ext cx="3617686" cy="1291771"/>
          </a:xfrm>
        </p:spPr>
        <p:txBody>
          <a:bodyPr>
            <a:normAutofit/>
          </a:bodyPr>
          <a:lstStyle/>
          <a:p>
            <a:r>
              <a:rPr lang="nl-NL" sz="2000" dirty="0">
                <a:hlinkClick r:id="rId2"/>
              </a:rPr>
              <a:t>https://waternieuws.blogspot.com/2019/09/world-cleanup-day-nl-in-het-teken-van.html</a:t>
            </a:r>
            <a:endParaRPr lang="nl-NL" sz="20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56CC35D-A88A-4EC3-9F2A-90F6D14CFC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15" t="19668" r="33522" b="6645"/>
          <a:stretch/>
        </p:blipFill>
        <p:spPr>
          <a:xfrm>
            <a:off x="696686" y="1349829"/>
            <a:ext cx="7408189" cy="505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0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67346-CFAB-4BA4-AEDC-838D0A01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AD6B176-3EC4-4D6B-8377-745F17CD7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232" y="1"/>
            <a:ext cx="12336463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6B3E312-1A68-469E-95D2-0097EB8FB3C4}"/>
              </a:ext>
            </a:extLst>
          </p:cNvPr>
          <p:cNvSpPr txBox="1"/>
          <p:nvPr/>
        </p:nvSpPr>
        <p:spPr>
          <a:xfrm>
            <a:off x="3491345" y="365125"/>
            <a:ext cx="581891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400" b="1" i="1" dirty="0"/>
              <a:t>Watersysteem</a:t>
            </a:r>
            <a:endParaRPr lang="nl-NL" sz="4000" b="1" i="1" dirty="0"/>
          </a:p>
          <a:p>
            <a:pPr algn="ctr"/>
            <a:r>
              <a:rPr lang="nl-NL" sz="2700" i="1" dirty="0"/>
              <a:t>De natuurlijke weg van het water</a:t>
            </a:r>
          </a:p>
        </p:txBody>
      </p:sp>
    </p:spTree>
    <p:extLst>
      <p:ext uri="{BB962C8B-B14F-4D97-AF65-F5344CB8AC3E}">
        <p14:creationId xmlns:p14="http://schemas.microsoft.com/office/powerpoint/2010/main" val="392836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5B1F963-C798-452A-92B0-70BF85AAD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0" t="19860" r="2128" b="2868"/>
          <a:stretch/>
        </p:blipFill>
        <p:spPr>
          <a:xfrm>
            <a:off x="0" y="-1"/>
            <a:ext cx="12192000" cy="73152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AF533F3-CE05-44A5-9AF7-748B8174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761" y="365125"/>
            <a:ext cx="7565924" cy="1325563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nl-NL" b="1" i="1" dirty="0"/>
              <a:t>Waterketen</a:t>
            </a:r>
            <a:br>
              <a:rPr lang="nl-NL" b="1" i="1" dirty="0"/>
            </a:br>
            <a:r>
              <a:rPr lang="nl-NL" sz="2700" b="1" i="1" dirty="0"/>
              <a:t>De ingrepen van de mens op het watersysteem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6F98BBBF-E81B-46BF-BC33-081F1D55613E}"/>
              </a:ext>
            </a:extLst>
          </p:cNvPr>
          <p:cNvSpPr/>
          <p:nvPr/>
        </p:nvSpPr>
        <p:spPr>
          <a:xfrm>
            <a:off x="7832799" y="4167610"/>
            <a:ext cx="3831771" cy="198845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400" b="1" dirty="0">
                <a:solidFill>
                  <a:srgbClr val="FF0000"/>
                </a:solidFill>
              </a:rPr>
              <a:t>RWZI</a:t>
            </a:r>
          </a:p>
        </p:txBody>
      </p:sp>
    </p:spTree>
    <p:extLst>
      <p:ext uri="{BB962C8B-B14F-4D97-AF65-F5344CB8AC3E}">
        <p14:creationId xmlns:p14="http://schemas.microsoft.com/office/powerpoint/2010/main" val="157820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A80F30-41DB-41F0-9D3C-351A0D6F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Samenhang en partijen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305CBC5-2AD7-4F66-86E8-1F441351C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38" t="17032" r="953" b="30996"/>
          <a:stretch/>
        </p:blipFill>
        <p:spPr>
          <a:xfrm>
            <a:off x="838200" y="1488474"/>
            <a:ext cx="9913257" cy="3562498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50C3AA5B-1928-4FBD-81E5-08AA0AEBF69B}"/>
              </a:ext>
            </a:extLst>
          </p:cNvPr>
          <p:cNvSpPr/>
          <p:nvPr/>
        </p:nvSpPr>
        <p:spPr>
          <a:xfrm>
            <a:off x="6919686" y="1819807"/>
            <a:ext cx="3831771" cy="289733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58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9AE48-7990-4AA1-860D-F9DB58083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Stappen in de RWZI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0E7129-6AB5-4EAF-9CB6-9E779B3F40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Stap 1: Grofvuilverwijdering</a:t>
            </a:r>
          </a:p>
          <a:p>
            <a:r>
              <a:rPr lang="nl-NL" dirty="0"/>
              <a:t>Stap 2: Voorbezinking</a:t>
            </a:r>
          </a:p>
          <a:p>
            <a:r>
              <a:rPr lang="nl-NL" dirty="0"/>
              <a:t>Stap 3: Biologische reiniging</a:t>
            </a:r>
          </a:p>
          <a:p>
            <a:r>
              <a:rPr lang="nl-NL" dirty="0"/>
              <a:t>Stap 4: </a:t>
            </a:r>
            <a:r>
              <a:rPr lang="nl-NL" dirty="0" err="1"/>
              <a:t>Nabezinking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0D60B7A-10C2-46EC-95DE-C94830DC32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3817397"/>
            <a:ext cx="7330440" cy="259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32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3F99F61D-3029-4C7F-90B8-458C99DFF6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8852" b="15898"/>
          <a:stretch/>
        </p:blipFill>
        <p:spPr>
          <a:xfrm>
            <a:off x="-39414" y="10"/>
            <a:ext cx="12270828" cy="6857990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C9AE48-7990-4AA1-860D-F9DB5808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/>
              <a:t>Stap</a:t>
            </a:r>
            <a:r>
              <a:rPr lang="en-US" sz="3600" dirty="0"/>
              <a:t> 1: </a:t>
            </a:r>
            <a:r>
              <a:rPr lang="en-US" sz="3600" dirty="0" err="1"/>
              <a:t>Grofvuilverwijdering</a:t>
            </a:r>
            <a:endParaRPr lang="en-US" sz="36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FE2C8CD-AA30-42A1-9906-8FBBDCD5E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3200" dirty="0"/>
              <a:t>Roosters</a:t>
            </a:r>
            <a:endParaRPr lang="en-US" sz="1800" dirty="0"/>
          </a:p>
          <a:p>
            <a:pPr marL="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8314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0DFFADD-C4E8-4C1F-B678-3F584AC5E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2149" y="-4533232"/>
            <a:ext cx="13054149" cy="17410972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C9AE48-7990-4AA1-860D-F9DB5808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57" y="3037356"/>
            <a:ext cx="4204137" cy="134275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dirty="0" err="1"/>
              <a:t>Stap</a:t>
            </a:r>
            <a:r>
              <a:rPr lang="en-US" sz="4000" dirty="0"/>
              <a:t> 2: </a:t>
            </a:r>
            <a:r>
              <a:rPr lang="en-US" sz="4000" dirty="0" err="1"/>
              <a:t>Voorbezinking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3600" dirty="0"/>
            </a:br>
            <a:r>
              <a:rPr lang="en-US" sz="3600" dirty="0" err="1">
                <a:latin typeface="+mn-lt"/>
              </a:rPr>
              <a:t>Zware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delen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zinken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naar</a:t>
            </a:r>
            <a:r>
              <a:rPr lang="en-US" sz="3600" dirty="0">
                <a:latin typeface="+mn-lt"/>
              </a:rPr>
              <a:t> de </a:t>
            </a:r>
            <a:r>
              <a:rPr lang="en-US" sz="3600" dirty="0" err="1">
                <a:latin typeface="+mn-lt"/>
              </a:rPr>
              <a:t>bodem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en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worden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daar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afgevoerd</a:t>
            </a:r>
            <a:br>
              <a:rPr lang="en-US" sz="3600" dirty="0">
                <a:latin typeface="+mn-lt"/>
              </a:rPr>
            </a:br>
            <a:r>
              <a:rPr lang="en-US" sz="3600" dirty="0" err="1">
                <a:latin typeface="+mn-lt"/>
              </a:rPr>
              <a:t>Drijvende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delen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worden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afgeroomd</a:t>
            </a:r>
            <a:endParaRPr lang="en-US" sz="3600" dirty="0">
              <a:latin typeface="+mn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FE2C8CD-AA30-42A1-9906-8FBBDCD5E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800" dirty="0"/>
          </a:p>
          <a:p>
            <a:pPr marL="0"/>
            <a:endParaRPr lang="en-US" sz="1800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0007E81-2171-4341-8CDB-B2CBD7034F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3928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E361726-186B-4A74-8232-11949EC60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15" y="-106911"/>
            <a:ext cx="12206115" cy="8137410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C9AE48-7990-4AA1-860D-F9DB5808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92" y="2311922"/>
            <a:ext cx="4204137" cy="134275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dirty="0" err="1"/>
              <a:t>Stap</a:t>
            </a:r>
            <a:r>
              <a:rPr lang="en-US" sz="4000" dirty="0"/>
              <a:t> 3: </a:t>
            </a:r>
            <a:r>
              <a:rPr lang="en-US" sz="4000" dirty="0" err="1"/>
              <a:t>Biologische</a:t>
            </a:r>
            <a:r>
              <a:rPr lang="en-US" sz="4000" dirty="0"/>
              <a:t> </a:t>
            </a:r>
            <a:r>
              <a:rPr lang="en-US" sz="4000" dirty="0" err="1"/>
              <a:t>reiniging</a:t>
            </a:r>
            <a:br>
              <a:rPr lang="en-US" sz="4000" dirty="0"/>
            </a:br>
            <a:endParaRPr lang="en-US" sz="3600" dirty="0">
              <a:latin typeface="+mn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FE2C8CD-AA30-42A1-9906-8FBBDCD5E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600455"/>
            <a:ext cx="4593021" cy="261983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nl-NL" sz="3200" dirty="0"/>
              <a:t>Het actief slib bestaat uit een brede waaier van organismen. Door beluchting kunnen organismen hun werk doen.</a:t>
            </a:r>
            <a:endParaRPr lang="en-US" sz="3200" dirty="0"/>
          </a:p>
          <a:p>
            <a:pPr marL="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6981477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095A9B-CC59-4AF1-B987-0AF5502062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1605F2-43F7-4873-B3F3-7A30DDDA9D0A}">
  <ds:schemaRefs>
    <ds:schemaRef ds:uri="http://schemas.microsoft.com/office/2006/documentManagement/types"/>
    <ds:schemaRef ds:uri="34354c1b-6b8c-435b-ad50-990538c19557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47a28104-336f-447d-946e-e305ac2bcd47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222D2A4-610D-4B9D-B601-57183BD16B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212</Words>
  <Application>Microsoft Office PowerPoint</Application>
  <PresentationFormat>Breedbeeld</PresentationFormat>
  <Paragraphs>57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Bradley Hand ITC</vt:lpstr>
      <vt:lpstr>Calibri</vt:lpstr>
      <vt:lpstr>Calibri Light</vt:lpstr>
      <vt:lpstr>Kantoorthema</vt:lpstr>
      <vt:lpstr>Water en energie in beeld</vt:lpstr>
      <vt:lpstr>PowerPoint-presentatie</vt:lpstr>
      <vt:lpstr>PowerPoint-presentatie</vt:lpstr>
      <vt:lpstr>Waterketen De ingrepen van de mens op het watersysteem</vt:lpstr>
      <vt:lpstr>Samenhang en partijen</vt:lpstr>
      <vt:lpstr>Stappen in de RWZI</vt:lpstr>
      <vt:lpstr>Stap 1: Grofvuilverwijdering</vt:lpstr>
      <vt:lpstr>Stap 2: Voorbezinking    Zware delen zinken naar de bodem en worden daar afgevoerd Drijvende delen worden afgeroomd</vt:lpstr>
      <vt:lpstr>Stap 3: Biologische reiniging </vt:lpstr>
      <vt:lpstr>Stap 4: Nabezinking </vt:lpstr>
      <vt:lpstr>Van plas tot plas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en energie in beeld</dc:title>
  <dc:creator>Stijn Weijermars</dc:creator>
  <cp:lastModifiedBy>Stijn Weijermars</cp:lastModifiedBy>
  <cp:revision>1</cp:revision>
  <dcterms:created xsi:type="dcterms:W3CDTF">2019-09-23T13:03:23Z</dcterms:created>
  <dcterms:modified xsi:type="dcterms:W3CDTF">2019-09-23T14:23:42Z</dcterms:modified>
</cp:coreProperties>
</file>